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07-01-2017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7DF813-FCCA-4C66-B437-7EE8432E6629}" type="slidenum">
              <a:rPr lang="en-IN" smtClean="0"/>
              <a:pPr/>
              <a:t>1</a:t>
            </a:fld>
            <a:endParaRPr lang="en-IN"/>
          </a:p>
        </p:txBody>
      </p:sp>
    </p:spTree>
    <p:extLst>
      <p:ext uri="{BB962C8B-B14F-4D97-AF65-F5344CB8AC3E}">
        <p14:creationId xmlns:p14="http://schemas.microsoft.com/office/powerpoint/2010/main" val="1021213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312068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p:cNvCxnSpPr/>
          <p:nvPr/>
        </p:nvCxnSpPr>
        <p:spPr>
          <a:xfrm flipV="1">
            <a:off x="8208963" y="7400925"/>
            <a:ext cx="400050" cy="866775"/>
          </a:xfrm>
          <a:prstGeom prst="straightConnector1">
            <a:avLst/>
          </a:prstGeom>
          <a:ln w="25400">
            <a:solidFill>
              <a:srgbClr val="FFFF00"/>
            </a:solidFill>
            <a:tailEnd type="arrow"/>
          </a:ln>
        </p:spPr>
        <p:style>
          <a:lnRef idx="1">
            <a:schemeClr val="accent6"/>
          </a:lnRef>
          <a:fillRef idx="0">
            <a:schemeClr val="accent6"/>
          </a:fillRef>
          <a:effectRef idx="0">
            <a:schemeClr val="accent6"/>
          </a:effectRef>
          <a:fontRef idx="minor">
            <a:schemeClr val="tx1"/>
          </a:fontRef>
        </p:style>
      </p:cxnSp>
      <p:sp>
        <p:nvSpPr>
          <p:cNvPr id="14" name="TextBox 10"/>
          <p:cNvSpPr txBox="1"/>
          <p:nvPr/>
        </p:nvSpPr>
        <p:spPr>
          <a:xfrm>
            <a:off x="7285038" y="8191500"/>
            <a:ext cx="2686050" cy="2682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a:solidFill>
                  <a:srgbClr val="FFFF00"/>
                </a:solidFill>
              </a:rPr>
              <a:t>SINGLE</a:t>
            </a:r>
            <a:r>
              <a:rPr lang="en-US" sz="800" b="1" baseline="0">
                <a:solidFill>
                  <a:srgbClr val="FFFF00"/>
                </a:solidFill>
              </a:rPr>
              <a:t> TOOL  IMPLEMENTED FOR GROOVING AND FACING</a:t>
            </a:r>
            <a:endParaRPr lang="en-US" sz="800" b="1">
              <a:solidFill>
                <a:srgbClr val="FFFF00"/>
              </a:solidFill>
            </a:endParaRPr>
          </a:p>
        </p:txBody>
      </p:sp>
      <p:pic>
        <p:nvPicPr>
          <p:cNvPr id="8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9" name="Straight Connector 8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smtClean="0">
                <a:solidFill>
                  <a:srgbClr val="0033CC"/>
                </a:solidFill>
                <a:latin typeface="Calibri" pitchFamily="34" charset="0"/>
                <a:cs typeface="Calibri" pitchFamily="34" charset="0"/>
              </a:rPr>
              <a:t>IDEA: Provide Gard on coolant tank</a:t>
            </a:r>
            <a:endParaRPr lang="en-US" altLang="en-US" sz="1050" dirty="0">
              <a:latin typeface="Calibri" pitchFamily="34" charset="0"/>
              <a:cs typeface="Calibri" pitchFamily="34" charset="0"/>
            </a:endParaRPr>
          </a:p>
        </p:txBody>
      </p:sp>
      <p:sp>
        <p:nvSpPr>
          <p:cNvPr id="91"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2"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3"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4"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5"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96" name="Rectangle 7"/>
          <p:cNvSpPr>
            <a:spLocks noChangeArrowheads="1"/>
          </p:cNvSpPr>
          <p:nvPr/>
        </p:nvSpPr>
        <p:spPr bwMode="auto">
          <a:xfrm>
            <a:off x="4025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A105 FL WT</a:t>
            </a:r>
            <a:endParaRPr lang="en-US" sz="1050" dirty="0">
              <a:latin typeface="Calibri" pitchFamily="34" charset="0"/>
              <a:cs typeface="Calibri" pitchFamily="34" charset="0"/>
            </a:endParaRPr>
          </a:p>
        </p:txBody>
      </p:sp>
      <p:sp>
        <p:nvSpPr>
          <p:cNvPr id="97"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NAME</a:t>
            </a:r>
            <a:endParaRPr lang="en-US" sz="1050" dirty="0">
              <a:latin typeface="Calibri" pitchFamily="34" charset="0"/>
              <a:cs typeface="Calibri" pitchFamily="34" charset="0"/>
            </a:endParaRPr>
          </a:p>
        </p:txBody>
      </p:sp>
      <p:sp>
        <p:nvSpPr>
          <p:cNvPr id="98"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9"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100"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101"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a:t>
            </a:r>
            <a:r>
              <a:rPr lang="en-US" sz="1050" b="1" dirty="0" smtClean="0">
                <a:solidFill>
                  <a:srgbClr val="0033CC"/>
                </a:solidFill>
                <a:latin typeface="Calibri" pitchFamily="34" charset="0"/>
                <a:cs typeface="Calibri" pitchFamily="34" charset="0"/>
              </a:rPr>
              <a:t>STAGE</a:t>
            </a:r>
            <a:endParaRPr lang="en-US" sz="1050" dirty="0">
              <a:latin typeface="Calibri" pitchFamily="34" charset="0"/>
              <a:cs typeface="Calibri" pitchFamily="34" charset="0"/>
            </a:endParaRPr>
          </a:p>
        </p:txBody>
      </p:sp>
      <p:sp>
        <p:nvSpPr>
          <p:cNvPr id="102"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33CC"/>
                </a:solidFill>
                <a:latin typeface="Calibri" pitchFamily="34" charset="0"/>
                <a:cs typeface="Calibri" pitchFamily="34" charset="0"/>
              </a:rPr>
              <a:t>OPERATION</a:t>
            </a:r>
            <a:endParaRPr lang="en-US" sz="1050" dirty="0">
              <a:latin typeface="Calibri" pitchFamily="34" charset="0"/>
              <a:cs typeface="Calibri" pitchFamily="34" charset="0"/>
            </a:endParaRPr>
          </a:p>
        </p:txBody>
      </p:sp>
      <p:sp>
        <p:nvSpPr>
          <p:cNvPr id="103" name="Rectangle 14"/>
          <p:cNvSpPr>
            <a:spLocks noChangeArrowheads="1"/>
          </p:cNvSpPr>
          <p:nvPr/>
        </p:nvSpPr>
        <p:spPr bwMode="auto">
          <a:xfrm>
            <a:off x="4691632"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4"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5"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4996432"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09245"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691632"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4996432"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0123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09245"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18845"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a:t>
            </a:r>
            <a:r>
              <a:rPr lang="en-US" altLang="en-US" sz="1050" b="1" dirty="0" smtClean="0">
                <a:solidFill>
                  <a:srgbClr val="0000CC"/>
                </a:solidFill>
                <a:latin typeface="Calibri" pitchFamily="34" charset="0"/>
                <a:cs typeface="Arial" charset="0"/>
              </a:rPr>
              <a:t>THEME : To eliminate coolant leakage</a:t>
            </a: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85266" y="1183432"/>
            <a:ext cx="304800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a:t>
            </a:r>
            <a:r>
              <a:rPr lang="en-US" altLang="en-US" sz="1050" b="1" dirty="0" smtClean="0">
                <a:solidFill>
                  <a:srgbClr val="0000FF"/>
                </a:solidFill>
                <a:latin typeface="Calibri" pitchFamily="34" charset="0"/>
                <a:cs typeface="Arial" charset="0"/>
              </a:rPr>
              <a:t>STATUS</a:t>
            </a:r>
            <a:r>
              <a:rPr lang="en-US" altLang="en-US" sz="1050" b="1" dirty="0" smtClean="0">
                <a:latin typeface="Calibri" pitchFamily="34" charset="0"/>
                <a:cs typeface="Arial" charset="0"/>
              </a:rPr>
              <a:t>:: Coolant leakage on </a:t>
            </a:r>
            <a:r>
              <a:rPr lang="en-US" altLang="en-US" sz="1050" b="1" smtClean="0">
                <a:latin typeface="Calibri" pitchFamily="34" charset="0"/>
                <a:cs typeface="Arial" charset="0"/>
              </a:rPr>
              <a:t>shop Flore</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088258" y="1183432"/>
            <a:ext cx="3273425"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 Coolant leakage </a:t>
            </a:r>
          </a:p>
        </p:txBody>
      </p:sp>
      <p:sp>
        <p:nvSpPr>
          <p:cNvPr id="131" name="Rectangle 44"/>
          <p:cNvSpPr>
            <a:spLocks noChangeArrowheads="1"/>
          </p:cNvSpPr>
          <p:nvPr/>
        </p:nvSpPr>
        <p:spPr bwMode="auto">
          <a:xfrm>
            <a:off x="6366445" y="12501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366445" y="157713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669783" y="1250107"/>
            <a:ext cx="1217613"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356920" y="2077194"/>
            <a:ext cx="2514600" cy="620713"/>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b="1" dirty="0">
                <a:solidFill>
                  <a:srgbClr val="0033CC"/>
                </a:solidFill>
                <a:latin typeface="Calibri" pitchFamily="34" charset="0"/>
                <a:cs typeface="Calibri" pitchFamily="34" charset="0"/>
              </a:rPr>
              <a:t>V</a:t>
            </a:r>
            <a:r>
              <a:rPr lang="en-US" altLang="en-US" sz="1050" b="1" dirty="0" smtClean="0">
                <a:solidFill>
                  <a:srgbClr val="0033CC"/>
                </a:solidFill>
                <a:latin typeface="Calibri" pitchFamily="34" charset="0"/>
                <a:cs typeface="Calibri" pitchFamily="34" charset="0"/>
              </a:rPr>
              <a:t>inod  Jadhav, S Wgchoure,</a:t>
            </a:r>
          </a:p>
          <a:p>
            <a:pPr>
              <a:defRPr/>
            </a:pPr>
            <a:r>
              <a:rPr lang="en-US" altLang="en-US" sz="1050" b="1" dirty="0" smtClean="0">
                <a:solidFill>
                  <a:srgbClr val="0033CC"/>
                </a:solidFill>
                <a:latin typeface="Calibri" pitchFamily="34" charset="0"/>
                <a:cs typeface="Calibri" pitchFamily="34" charset="0"/>
              </a:rPr>
              <a:t>Nitin Sutar, </a:t>
            </a:r>
            <a:r>
              <a:rPr lang="en-US" altLang="en-US" sz="1050" b="1" dirty="0" err="1" smtClean="0">
                <a:solidFill>
                  <a:srgbClr val="0033CC"/>
                </a:solidFill>
                <a:latin typeface="Calibri" pitchFamily="34" charset="0"/>
                <a:cs typeface="Calibri" pitchFamily="34" charset="0"/>
              </a:rPr>
              <a:t>sujit</a:t>
            </a:r>
            <a:r>
              <a:rPr lang="en-US" altLang="en-US" sz="1050" b="1" smtClean="0">
                <a:solidFill>
                  <a:srgbClr val="0033CC"/>
                </a:solidFill>
                <a:latin typeface="Calibri" pitchFamily="34" charset="0"/>
                <a:cs typeface="Calibri" pitchFamily="34" charset="0"/>
              </a:rPr>
              <a:t> </a:t>
            </a:r>
            <a:endParaRPr lang="en-US" altLang="en-US" sz="1050" b="1" dirty="0" smtClean="0">
              <a:solidFill>
                <a:srgbClr val="0033CC"/>
              </a:solidFill>
              <a:latin typeface="Calibri" pitchFamily="34" charset="0"/>
              <a:cs typeface="Calibri" pitchFamily="34" charset="0"/>
            </a:endParaRPr>
          </a:p>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372200" y="2731277"/>
            <a:ext cx="2513013" cy="625715"/>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:-1) Reduce rejection</a:t>
            </a:r>
          </a:p>
          <a:p>
            <a:pPr>
              <a:defRPr/>
            </a:pPr>
            <a:r>
              <a:rPr lang="en-US" altLang="en-US" sz="1050" b="1" dirty="0">
                <a:solidFill>
                  <a:srgbClr val="0033CC"/>
                </a:solidFill>
                <a:latin typeface="Calibri" pitchFamily="34" charset="0"/>
                <a:cs typeface="Calibri" pitchFamily="34" charset="0"/>
              </a:rPr>
              <a:t> </a:t>
            </a:r>
            <a:r>
              <a:rPr lang="en-US" altLang="en-US" sz="1050" b="1" dirty="0" smtClean="0">
                <a:solidFill>
                  <a:srgbClr val="0033CC"/>
                </a:solidFill>
                <a:latin typeface="Calibri" pitchFamily="34" charset="0"/>
                <a:cs typeface="Calibri" pitchFamily="34" charset="0"/>
              </a:rPr>
              <a:t>                    2) reduce setting time</a:t>
            </a:r>
            <a:endParaRPr lang="en-US" altLang="en-US" sz="1050" b="1" dirty="0">
              <a:solidFill>
                <a:srgbClr val="0033CC"/>
              </a:solidFill>
              <a:latin typeface="Calibri" pitchFamily="34" charset="0"/>
              <a:cs typeface="Calibri" pitchFamily="34" charset="0"/>
            </a:endParaRPr>
          </a:p>
        </p:txBody>
      </p:sp>
      <p:sp>
        <p:nvSpPr>
          <p:cNvPr id="137"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 y pawar</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a:t>
            </a:r>
            <a:r>
              <a:rPr lang="en-US" altLang="en-US" sz="1050" b="1" dirty="0" smtClean="0">
                <a:solidFill>
                  <a:srgbClr val="0000CC"/>
                </a:solidFill>
                <a:latin typeface="Calibri" pitchFamily="34" charset="0"/>
                <a:cs typeface="Calibri" pitchFamily="34" charset="0"/>
              </a:rPr>
              <a:t>BY:  Vinod </a:t>
            </a:r>
            <a:r>
              <a:rPr lang="en-US" altLang="en-US" sz="1050" b="1" dirty="0">
                <a:solidFill>
                  <a:srgbClr val="0000CC"/>
                </a:solidFill>
                <a:latin typeface="Calibri" pitchFamily="34" charset="0"/>
                <a:cs typeface="Calibri" pitchFamily="34" charset="0"/>
              </a:rPr>
              <a:t>J</a:t>
            </a:r>
            <a:r>
              <a:rPr lang="en-US" altLang="en-US" sz="1050" b="1" dirty="0" smtClean="0">
                <a:solidFill>
                  <a:srgbClr val="0000CC"/>
                </a:solidFill>
                <a:latin typeface="Calibri" pitchFamily="34" charset="0"/>
                <a:cs typeface="Calibri" pitchFamily="34" charset="0"/>
              </a:rPr>
              <a:t>adhav</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28/11/2016</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smtClean="0">
                <a:solidFill>
                  <a:srgbClr val="0033CC"/>
                </a:solidFill>
                <a:latin typeface="Calibri" pitchFamily="34" charset="0"/>
                <a:cs typeface="Arial" charset="0"/>
              </a:rPr>
              <a:t>:-</a:t>
            </a:r>
            <a:r>
              <a:rPr lang="en-US" sz="1050" b="1" dirty="0">
                <a:latin typeface="Calibri" pitchFamily="34" charset="0"/>
                <a:cs typeface="Calibri" pitchFamily="34" charset="0"/>
              </a:rPr>
              <a:t>Coolant </a:t>
            </a:r>
            <a:r>
              <a:rPr lang="en-US" sz="1050" b="1" dirty="0" smtClean="0">
                <a:latin typeface="Calibri" pitchFamily="34" charset="0"/>
                <a:cs typeface="Calibri" pitchFamily="34" charset="0"/>
              </a:rPr>
              <a:t>leakage</a:t>
            </a:r>
          </a:p>
          <a:p>
            <a:pPr>
              <a:defRPr/>
            </a:pPr>
            <a:r>
              <a:rPr lang="en-US" altLang="en-US" sz="1050" b="1" dirty="0" smtClean="0">
                <a:solidFill>
                  <a:srgbClr val="0000FF"/>
                </a:solidFill>
                <a:latin typeface="Calibri" pitchFamily="34" charset="0"/>
                <a:cs typeface="Arial" charset="0"/>
              </a:rPr>
              <a:t>Why3: Machine coolant tank &amp; machine body gap</a:t>
            </a:r>
          </a:p>
          <a:p>
            <a:pPr>
              <a:defRPr/>
            </a:pPr>
            <a:r>
              <a:rPr lang="en-US" sz="1050" b="1" dirty="0" smtClean="0">
                <a:solidFill>
                  <a:srgbClr val="0000CC"/>
                </a:solidFill>
                <a:latin typeface="Calibri" pitchFamily="34" charset="0"/>
                <a:cs typeface="Arial" charset="0"/>
              </a:rPr>
              <a:t> </a:t>
            </a:r>
            <a:r>
              <a:rPr lang="en-US" altLang="en-US" sz="1050" b="1" dirty="0" smtClean="0">
                <a:solidFill>
                  <a:srgbClr val="0000FF"/>
                </a:solidFill>
                <a:latin typeface="Calibri" pitchFamily="34" charset="0"/>
                <a:cs typeface="Arial" charset="0"/>
              </a:rPr>
              <a:t>Why4: coolant leakage in gap</a:t>
            </a:r>
          </a:p>
          <a:p>
            <a:pPr>
              <a:defRPr/>
            </a:pPr>
            <a:r>
              <a:rPr lang="en-US" altLang="en-US" sz="1050" b="1" dirty="0" smtClean="0">
                <a:solidFill>
                  <a:srgbClr val="0000FF"/>
                </a:solidFill>
                <a:latin typeface="Calibri" pitchFamily="34" charset="0"/>
                <a:cs typeface="Arial" charset="0"/>
              </a:rPr>
              <a:t> Why5: Provide Gard between gap</a:t>
            </a:r>
          </a:p>
        </p:txBody>
      </p:sp>
      <p:sp>
        <p:nvSpPr>
          <p:cNvPr id="141"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r>
              <a:rPr lang="en-US" altLang="en-US" sz="1050" b="1" dirty="0" smtClean="0">
                <a:solidFill>
                  <a:srgbClr val="0000CC"/>
                </a:solidFill>
                <a:latin typeface="Calibri" pitchFamily="34" charset="0"/>
                <a:cs typeface="Calibri" pitchFamily="34" charset="0"/>
              </a:rPr>
              <a:t>:- Reduce coolant leakage</a:t>
            </a:r>
            <a:endParaRPr lang="en-US" altLang="en-US" sz="1050" b="1" dirty="0">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142" name="Rectangle 85"/>
          <p:cNvSpPr>
            <a:spLocks noChangeArrowheads="1"/>
          </p:cNvSpPr>
          <p:nvPr/>
        </p:nvSpPr>
        <p:spPr bwMode="auto">
          <a:xfrm>
            <a:off x="6366445" y="3317032"/>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:-Close leakage</a:t>
            </a: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a:t>
            </a:r>
            <a:r>
              <a:rPr lang="en-US" sz="1050" b="1" dirty="0" smtClean="0">
                <a:solidFill>
                  <a:srgbClr val="0000CC"/>
                </a:solidFill>
                <a:latin typeface="Calibri"/>
                <a:cs typeface="Arial" charset="0"/>
              </a:rPr>
              <a:t>DO:</a:t>
            </a:r>
            <a:r>
              <a:rPr lang="en-US" sz="1050" b="1" dirty="0" smtClean="0">
                <a:solidFill>
                  <a:srgbClr val="0033CC"/>
                </a:solidFill>
                <a:latin typeface="Calibri" pitchFamily="34" charset="0"/>
                <a:cs typeface="Calibri" pitchFamily="34" charset="0"/>
              </a:rPr>
              <a:t> </a:t>
            </a:r>
            <a:r>
              <a:rPr lang="en-US" sz="1050" b="1" dirty="0">
                <a:solidFill>
                  <a:srgbClr val="0033CC"/>
                </a:solidFill>
                <a:latin typeface="Calibri" pitchFamily="34" charset="0"/>
                <a:cs typeface="Calibri" pitchFamily="34" charset="0"/>
              </a:rPr>
              <a:t>Provide </a:t>
            </a:r>
            <a:r>
              <a:rPr lang="en-US" sz="1050" b="1" dirty="0" smtClean="0">
                <a:solidFill>
                  <a:srgbClr val="0033CC"/>
                </a:solidFill>
                <a:latin typeface="Calibri" pitchFamily="34" charset="0"/>
                <a:cs typeface="Calibri" pitchFamily="34" charset="0"/>
              </a:rPr>
              <a:t>Gard </a:t>
            </a:r>
            <a:r>
              <a:rPr lang="en-US" sz="1050" b="1" dirty="0">
                <a:solidFill>
                  <a:srgbClr val="0033CC"/>
                </a:solidFill>
                <a:latin typeface="Calibri" pitchFamily="34" charset="0"/>
                <a:cs typeface="Calibri" pitchFamily="34" charset="0"/>
              </a:rPr>
              <a:t>on coolant tank</a:t>
            </a: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FREQUENCY </a:t>
            </a:r>
            <a:r>
              <a:rPr lang="en-US" sz="1050" b="1" dirty="0" smtClean="0">
                <a:solidFill>
                  <a:srgbClr val="0000CC"/>
                </a:solidFill>
                <a:latin typeface="Calibri"/>
                <a:cs typeface="Arial" charset="0"/>
              </a:rPr>
              <a:t>:-</a:t>
            </a:r>
            <a:endParaRPr lang="en-US" sz="1050" dirty="0">
              <a:latin typeface="Arial" charset="0"/>
              <a:cs typeface="Arial" charset="0"/>
            </a:endParaRPr>
          </a:p>
        </p:txBody>
      </p:sp>
      <p:sp>
        <p:nvSpPr>
          <p:cNvPr id="147"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FF0000"/>
                </a:solidFill>
                <a:latin typeface="Calibri" pitchFamily="34" charset="0"/>
                <a:cs typeface="Arial" charset="0"/>
              </a:rPr>
              <a:t>ROOT CAUSE </a:t>
            </a:r>
            <a:r>
              <a:rPr lang="en-US" sz="1050" b="1" dirty="0">
                <a:latin typeface="Calibri" pitchFamily="34" charset="0"/>
                <a:cs typeface="Calibri" pitchFamily="34" charset="0"/>
              </a:rPr>
              <a:t>Coolant leakage </a:t>
            </a:r>
            <a:r>
              <a:rPr lang="en-US" sz="1050" b="1" dirty="0" smtClean="0">
                <a:solidFill>
                  <a:srgbClr val="FF0000"/>
                </a:solidFill>
                <a:latin typeface="Calibri" pitchFamily="34" charset="0"/>
                <a:cs typeface="Arial" charset="0"/>
              </a:rPr>
              <a:t>:</a:t>
            </a:r>
            <a:endParaRPr lang="en-US" altLang="en-US" sz="1050" dirty="0">
              <a:latin typeface="Calibri" pitchFamily="34" charset="0"/>
              <a:cs typeface="Arial" charset="0"/>
            </a:endParaRPr>
          </a:p>
        </p:txBody>
      </p:sp>
      <p:cxnSp>
        <p:nvCxnSpPr>
          <p:cNvPr id="149" name="Straight Connector 14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498457" y="6441232"/>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1"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2"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3"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4" name="Rectangle 49"/>
          <p:cNvSpPr>
            <a:spLocks noChangeArrowheads="1"/>
          </p:cNvSpPr>
          <p:nvPr/>
        </p:nvSpPr>
        <p:spPr bwMode="auto">
          <a:xfrm>
            <a:off x="7660258" y="1577132"/>
            <a:ext cx="1217613"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6</a:t>
            </a:r>
            <a:endParaRPr lang="en-US" sz="1050" dirty="0">
              <a:solidFill>
                <a:prstClr val="black"/>
              </a:solidFill>
              <a:latin typeface="Calibri" pitchFamily="34" charset="0"/>
              <a:cs typeface="Calibri" pitchFamily="34" charset="0"/>
            </a:endParaRPr>
          </a:p>
        </p:txBody>
      </p:sp>
      <p:sp>
        <p:nvSpPr>
          <p:cNvPr id="155"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6" name="Rectangle 45"/>
          <p:cNvSpPr>
            <a:spLocks noChangeArrowheads="1"/>
          </p:cNvSpPr>
          <p:nvPr/>
        </p:nvSpPr>
        <p:spPr bwMode="auto">
          <a:xfrm>
            <a:off x="6366445" y="14025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7" name="Rectangle 49"/>
          <p:cNvSpPr>
            <a:spLocks noChangeArrowheads="1"/>
          </p:cNvSpPr>
          <p:nvPr/>
        </p:nvSpPr>
        <p:spPr bwMode="auto">
          <a:xfrm>
            <a:off x="7661845" y="1402507"/>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p>
        </p:txBody>
      </p:sp>
      <p:sp>
        <p:nvSpPr>
          <p:cNvPr id="158" name="Rounded Rectangle 95"/>
          <p:cNvSpPr>
            <a:spLocks noChangeArrowheads="1"/>
          </p:cNvSpPr>
          <p:nvPr/>
        </p:nvSpPr>
        <p:spPr bwMode="auto">
          <a:xfrm>
            <a:off x="5447282" y="3290046"/>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59" name="Rounded Rectangle 96"/>
          <p:cNvSpPr>
            <a:spLocks noChangeArrowheads="1"/>
          </p:cNvSpPr>
          <p:nvPr/>
        </p:nvSpPr>
        <p:spPr bwMode="auto">
          <a:xfrm>
            <a:off x="75182" y="3301157"/>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160"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1" name="Table 160"/>
          <p:cNvGraphicFramePr>
            <a:graphicFrameLocks noGrp="1"/>
          </p:cNvGraphicFramePr>
          <p:nvPr>
            <p:extLst>
              <p:ext uri="{D42A27DB-BD31-4B8C-83A1-F6EECF244321}">
                <p14:modId xmlns:p14="http://schemas.microsoft.com/office/powerpoint/2010/main" val="3244757834"/>
              </p:ext>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62" name="Picture 2" descr="F:\DCIM\Camera\IMG_20161213_07224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33266" y="1787474"/>
            <a:ext cx="3201239" cy="1490089"/>
          </a:xfrm>
          <a:prstGeom prst="rect">
            <a:avLst/>
          </a:prstGeom>
          <a:noFill/>
          <a:extLst>
            <a:ext uri="{909E8E84-426E-40DD-AFC4-6F175D3DCCD1}">
              <a14:hiddenFill xmlns:a14="http://schemas.microsoft.com/office/drawing/2010/main">
                <a:solidFill>
                  <a:srgbClr val="FFFFFF"/>
                </a:solidFill>
              </a14:hiddenFill>
            </a:ext>
          </a:extLst>
        </p:spPr>
      </p:pic>
      <p:pic>
        <p:nvPicPr>
          <p:cNvPr id="163" name="Picture 3" descr="F:\DCIM\Camera\IMG_20161213_07231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265" y="1787475"/>
            <a:ext cx="2996641" cy="1490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8575441"/>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TotalTime>
  <Words>219</Words>
  <Application>Microsoft Office PowerPoint</Application>
  <PresentationFormat>On-screen Show (4:3)</PresentationFormat>
  <Paragraphs>75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84</cp:revision>
  <cp:lastPrinted>2016-09-27T09:28:05Z</cp:lastPrinted>
  <dcterms:created xsi:type="dcterms:W3CDTF">2006-08-16T00:00:00Z</dcterms:created>
  <dcterms:modified xsi:type="dcterms:W3CDTF">2017-01-07T10:57:23Z</dcterms:modified>
</cp:coreProperties>
</file>